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7"/>
  </p:notesMasterIdLst>
  <p:sldIdLst>
    <p:sldId id="256" r:id="rId2"/>
    <p:sldId id="259" r:id="rId3"/>
    <p:sldId id="277" r:id="rId4"/>
    <p:sldId id="279" r:id="rId5"/>
    <p:sldId id="278" r:id="rId6"/>
  </p:sldIdLst>
  <p:sldSz cx="9144000" cy="5143500" type="screen16x9"/>
  <p:notesSz cx="6858000" cy="9144000"/>
  <p:embeddedFontLst>
    <p:embeddedFont>
      <p:font typeface="Assistant Light" panose="020B0604020202020204" charset="-79"/>
      <p:regular r:id="rId8"/>
      <p:bold r:id="rId9"/>
    </p:embeddedFont>
    <p:embeddedFont>
      <p:font typeface="Nunito Sans" panose="020B0604020202020204" charset="0"/>
      <p:regular r:id="rId10"/>
      <p:bold r:id="rId11"/>
      <p:italic r:id="rId12"/>
      <p:boldItalic r:id="rId13"/>
    </p:embeddedFont>
    <p:embeddedFont>
      <p:font typeface="Nunito Sans ExtraBold" panose="020B0604020202020204" charset="0"/>
      <p:bold r:id="rId14"/>
      <p:boldItalic r:id="rId15"/>
    </p:embeddedFont>
    <p:embeddedFont>
      <p:font typeface="Pontano Sans"/>
      <p:regular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760">
          <p15:clr>
            <a:srgbClr val="9AA0A6"/>
          </p15:clr>
        </p15:guide>
        <p15:guide id="2" pos="4215">
          <p15:clr>
            <a:srgbClr val="9AA0A6"/>
          </p15:clr>
        </p15:guide>
        <p15:guide id="3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456" y="108"/>
      </p:cViewPr>
      <p:guideLst>
        <p:guide pos="5760"/>
        <p:guide pos="4215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ef6e01a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ef6e01a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58c66ba33b_0_9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58c66ba33b_0_9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8684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58c66ba33b_0_9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58c66ba33b_0_9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6838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089700" y="-20175"/>
            <a:ext cx="4094650" cy="5190575"/>
          </a:xfrm>
          <a:custGeom>
            <a:avLst/>
            <a:gdLst/>
            <a:ahLst/>
            <a:cxnLst/>
            <a:rect l="l" t="t" r="r" b="b"/>
            <a:pathLst>
              <a:path w="163786" h="207623" extrusionOk="0">
                <a:moveTo>
                  <a:pt x="0" y="0"/>
                </a:moveTo>
                <a:lnTo>
                  <a:pt x="26895" y="207623"/>
                </a:lnTo>
                <a:lnTo>
                  <a:pt x="163786" y="207623"/>
                </a:lnTo>
                <a:lnTo>
                  <a:pt x="163786" y="53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863802" y="1290175"/>
            <a:ext cx="36396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 Sans ExtraBold"/>
              <a:buNone/>
              <a:defRPr sz="30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1302" y="27576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ontano Sans"/>
              <a:buNone/>
              <a:defRPr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1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12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/>
          <p:nvPr/>
        </p:nvSpPr>
        <p:spPr>
          <a:xfrm flipH="1">
            <a:off x="-447675" y="-42125"/>
            <a:ext cx="5743575" cy="5200650"/>
          </a:xfrm>
          <a:custGeom>
            <a:avLst/>
            <a:gdLst/>
            <a:ahLst/>
            <a:cxnLst/>
            <a:rect l="l" t="t" r="r" b="b"/>
            <a:pathLst>
              <a:path w="229743" h="208026" extrusionOk="0">
                <a:moveTo>
                  <a:pt x="62865" y="1524"/>
                </a:moveTo>
                <a:lnTo>
                  <a:pt x="0" y="208026"/>
                </a:lnTo>
                <a:lnTo>
                  <a:pt x="229743" y="208026"/>
                </a:lnTo>
                <a:lnTo>
                  <a:pt x="22974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44" name="Google Shape;44;p5"/>
          <p:cNvSpPr txBox="1">
            <a:spLocks noGrp="1"/>
          </p:cNvSpPr>
          <p:nvPr>
            <p:ph type="ctrTitle"/>
          </p:nvPr>
        </p:nvSpPr>
        <p:spPr>
          <a:xfrm>
            <a:off x="630625" y="1659512"/>
            <a:ext cx="3867300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1"/>
          </p:nvPr>
        </p:nvSpPr>
        <p:spPr>
          <a:xfrm>
            <a:off x="630625" y="2513488"/>
            <a:ext cx="33405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CUSTOM_14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16"/>
          <p:cNvGrpSpPr/>
          <p:nvPr/>
        </p:nvGrpSpPr>
        <p:grpSpPr>
          <a:xfrm>
            <a:off x="-6586" y="-192875"/>
            <a:ext cx="9174175" cy="1384272"/>
            <a:chOff x="0" y="-40481"/>
            <a:chExt cx="9144000" cy="1384272"/>
          </a:xfrm>
        </p:grpSpPr>
        <p:sp>
          <p:nvSpPr>
            <p:cNvPr id="99" name="Google Shape;99;p16"/>
            <p:cNvSpPr/>
            <p:nvPr/>
          </p:nvSpPr>
          <p:spPr>
            <a:xfrm rot="10800000">
              <a:off x="1200" y="799890"/>
              <a:ext cx="9142800" cy="5439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6"/>
            <p:cNvSpPr/>
            <p:nvPr/>
          </p:nvSpPr>
          <p:spPr>
            <a:xfrm>
              <a:off x="0" y="-40481"/>
              <a:ext cx="9144000" cy="856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" name="Google Shape;101;p16"/>
          <p:cNvSpPr txBox="1">
            <a:spLocks noGrp="1"/>
          </p:cNvSpPr>
          <p:nvPr>
            <p:ph type="body" idx="1"/>
          </p:nvPr>
        </p:nvSpPr>
        <p:spPr>
          <a:xfrm>
            <a:off x="720000" y="1183700"/>
            <a:ext cx="37716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  <a:defRPr sz="900">
                <a:solidFill>
                  <a:srgbClr val="000000"/>
                </a:solidFill>
              </a:defRPr>
            </a:lvl1pPr>
            <a:lvl2pPr marL="914400" lvl="1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○"/>
              <a:defRPr sz="900">
                <a:solidFill>
                  <a:srgbClr val="000000"/>
                </a:solidFill>
              </a:defRPr>
            </a:lvl2pPr>
            <a:lvl3pPr marL="1371600" lvl="2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■"/>
              <a:defRPr sz="900">
                <a:solidFill>
                  <a:srgbClr val="000000"/>
                </a:solidFill>
              </a:defRPr>
            </a:lvl3pPr>
            <a:lvl4pPr marL="1828800" lvl="3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  <a:defRPr sz="900">
                <a:solidFill>
                  <a:srgbClr val="000000"/>
                </a:solidFill>
              </a:defRPr>
            </a:lvl4pPr>
            <a:lvl5pPr marL="2286000" lvl="4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○"/>
              <a:defRPr sz="900">
                <a:solidFill>
                  <a:srgbClr val="000000"/>
                </a:solidFill>
              </a:defRPr>
            </a:lvl5pPr>
            <a:lvl6pPr marL="2743200" lvl="5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■"/>
              <a:defRPr sz="900">
                <a:solidFill>
                  <a:srgbClr val="000000"/>
                </a:solidFill>
              </a:defRPr>
            </a:lvl6pPr>
            <a:lvl7pPr marL="3200400" lvl="6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  <a:defRPr sz="900">
                <a:solidFill>
                  <a:srgbClr val="000000"/>
                </a:solidFill>
              </a:defRPr>
            </a:lvl7pPr>
            <a:lvl8pPr marL="3657600" lvl="7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○"/>
              <a:defRPr sz="900">
                <a:solidFill>
                  <a:srgbClr val="000000"/>
                </a:solidFill>
              </a:defRPr>
            </a:lvl8pPr>
            <a:lvl9pPr marL="4114800" lvl="8" indent="-28575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900"/>
              <a:buChar char="■"/>
              <a:defRPr sz="9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24">
    <p:bg>
      <p:bgPr>
        <a:noFill/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62" r:id="rId3"/>
    <p:sldLayoutId id="2147483663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orient="horz" pos="340">
          <p15:clr>
            <a:srgbClr val="EA4335"/>
          </p15:clr>
        </p15:guide>
        <p15:guide id="3" pos="5306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14193BD-6B7E-418B-8554-D597262E2D7F}"/>
              </a:ext>
            </a:extLst>
          </p:cNvPr>
          <p:cNvSpPr/>
          <p:nvPr/>
        </p:nvSpPr>
        <p:spPr>
          <a:xfrm>
            <a:off x="1435071" y="1121309"/>
            <a:ext cx="2900882" cy="290088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Google Shape;116;p22"/>
          <p:cNvSpPr txBox="1">
            <a:spLocks noGrp="1"/>
          </p:cNvSpPr>
          <p:nvPr>
            <p:ph type="subTitle" idx="1"/>
          </p:nvPr>
        </p:nvSpPr>
        <p:spPr>
          <a:xfrm>
            <a:off x="4106477" y="2505546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SYSTEM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17" name="Google Shape;117;p22"/>
          <p:cNvSpPr txBox="1">
            <a:spLocks noGrp="1"/>
          </p:cNvSpPr>
          <p:nvPr>
            <p:ph type="ctrTitle"/>
          </p:nvPr>
        </p:nvSpPr>
        <p:spPr>
          <a:xfrm>
            <a:off x="4863802" y="1290175"/>
            <a:ext cx="36396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LIBARY MANAGEMENT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18" name="Google Shape;118;p22"/>
          <p:cNvSpPr/>
          <p:nvPr/>
        </p:nvSpPr>
        <p:spPr>
          <a:xfrm flipH="1">
            <a:off x="5919500" y="-211062"/>
            <a:ext cx="4652175" cy="1932371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196C55-DF16-40D0-A8E5-24739293CF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9254" y="1290175"/>
            <a:ext cx="3390624" cy="246590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/>
          <p:nvPr/>
        </p:nvSpPr>
        <p:spPr>
          <a:xfrm flipH="1">
            <a:off x="-447675" y="-42125"/>
            <a:ext cx="5743575" cy="5200650"/>
          </a:xfrm>
          <a:custGeom>
            <a:avLst/>
            <a:gdLst/>
            <a:ahLst/>
            <a:cxnLst/>
            <a:rect l="l" t="t" r="r" b="b"/>
            <a:pathLst>
              <a:path w="229743" h="208026" extrusionOk="0">
                <a:moveTo>
                  <a:pt x="62865" y="1524"/>
                </a:moveTo>
                <a:lnTo>
                  <a:pt x="0" y="208026"/>
                </a:lnTo>
                <a:lnTo>
                  <a:pt x="229743" y="208026"/>
                </a:lnTo>
                <a:lnTo>
                  <a:pt x="22974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156" name="Google Shape;156;p25"/>
          <p:cNvSpPr txBox="1">
            <a:spLocks noGrp="1"/>
          </p:cNvSpPr>
          <p:nvPr>
            <p:ph type="ctrTitle"/>
          </p:nvPr>
        </p:nvSpPr>
        <p:spPr>
          <a:xfrm>
            <a:off x="630625" y="1659512"/>
            <a:ext cx="3867300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lt1"/>
              </a:solidFill>
            </a:endParaRPr>
          </a:p>
        </p:txBody>
      </p:sp>
      <p:sp>
        <p:nvSpPr>
          <p:cNvPr id="157" name="Google Shape;157;p25"/>
          <p:cNvSpPr txBox="1">
            <a:spLocks noGrp="1"/>
          </p:cNvSpPr>
          <p:nvPr>
            <p:ph type="subTitle" idx="1"/>
          </p:nvPr>
        </p:nvSpPr>
        <p:spPr>
          <a:xfrm>
            <a:off x="630625" y="2513488"/>
            <a:ext cx="33405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2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467" name="Google Shape;467;p42"/>
          <p:cNvSpPr txBox="1">
            <a:spLocks noGrp="1"/>
          </p:cNvSpPr>
          <p:nvPr>
            <p:ph type="body" idx="1"/>
          </p:nvPr>
        </p:nvSpPr>
        <p:spPr>
          <a:xfrm>
            <a:off x="948600" y="1336100"/>
            <a:ext cx="37716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chemeClr val="accent3"/>
              </a:solidFill>
            </a:endParaRPr>
          </a:p>
        </p:txBody>
      </p:sp>
      <p:sp>
        <p:nvSpPr>
          <p:cNvPr id="468" name="Google Shape;468;p42"/>
          <p:cNvSpPr txBox="1">
            <a:spLocks noGrp="1"/>
          </p:cNvSpPr>
          <p:nvPr>
            <p:ph type="body" idx="1"/>
          </p:nvPr>
        </p:nvSpPr>
        <p:spPr>
          <a:xfrm>
            <a:off x="4818500" y="2835335"/>
            <a:ext cx="37716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Nunito Light"/>
              <a:buChar char="⬣"/>
            </a:pPr>
            <a:endParaRPr dirty="0">
              <a:solidFill>
                <a:schemeClr val="accent3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171A9C-67A4-4D79-B497-AEDCC38D8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836" y="1155600"/>
            <a:ext cx="5120631" cy="3899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511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9E91D0A-FD9F-4108-AF0A-25B562CD5C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1ECBC37-2914-4EE4-BAD3-416415C460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85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2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467" name="Google Shape;467;p42"/>
          <p:cNvSpPr txBox="1">
            <a:spLocks noGrp="1"/>
          </p:cNvSpPr>
          <p:nvPr>
            <p:ph type="body" idx="1"/>
          </p:nvPr>
        </p:nvSpPr>
        <p:spPr>
          <a:xfrm>
            <a:off x="948600" y="1336100"/>
            <a:ext cx="37716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chemeClr val="accent3"/>
              </a:solidFill>
            </a:endParaRPr>
          </a:p>
        </p:txBody>
      </p:sp>
      <p:sp>
        <p:nvSpPr>
          <p:cNvPr id="468" name="Google Shape;468;p42"/>
          <p:cNvSpPr txBox="1">
            <a:spLocks noGrp="1"/>
          </p:cNvSpPr>
          <p:nvPr>
            <p:ph type="body" idx="1"/>
          </p:nvPr>
        </p:nvSpPr>
        <p:spPr>
          <a:xfrm>
            <a:off x="4818500" y="2835335"/>
            <a:ext cx="37716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Nunito Light"/>
              <a:buChar char="⬣"/>
            </a:pPr>
            <a:endParaRPr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556143"/>
      </p:ext>
    </p:extLst>
  </p:cSld>
  <p:clrMapOvr>
    <a:masterClrMapping/>
  </p:clrMapOvr>
</p:sld>
</file>

<file path=ppt/theme/theme1.xml><?xml version="1.0" encoding="utf-8"?>
<a:theme xmlns:a="http://schemas.openxmlformats.org/drawingml/2006/main" name="Marketing Newsletter">
  <a:themeElements>
    <a:clrScheme name="Simple Light">
      <a:dk1>
        <a:srgbClr val="378E7B"/>
      </a:dk1>
      <a:lt1>
        <a:srgbClr val="F3F3F3"/>
      </a:lt1>
      <a:dk2>
        <a:srgbClr val="D9D9D9"/>
      </a:dk2>
      <a:lt2>
        <a:srgbClr val="52AF9B"/>
      </a:lt2>
      <a:accent1>
        <a:srgbClr val="26AD90"/>
      </a:accent1>
      <a:accent2>
        <a:srgbClr val="30B99C"/>
      </a:accent2>
      <a:accent3>
        <a:srgbClr val="0B5848"/>
      </a:accent3>
      <a:accent4>
        <a:srgbClr val="6BDFC6"/>
      </a:accent4>
      <a:accent5>
        <a:srgbClr val="0BB490"/>
      </a:accent5>
      <a:accent6>
        <a:srgbClr val="34DBB7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</Words>
  <Application>Microsoft Office PowerPoint</Application>
  <PresentationFormat>On-screen Show (16:9)</PresentationFormat>
  <Paragraphs>2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Pontano Sans</vt:lpstr>
      <vt:lpstr>Nunito Light</vt:lpstr>
      <vt:lpstr>Nunito Sans</vt:lpstr>
      <vt:lpstr>Arial</vt:lpstr>
      <vt:lpstr>Nunito Sans ExtraBold</vt:lpstr>
      <vt:lpstr>Assistant Light</vt:lpstr>
      <vt:lpstr>Marketing Newsletter</vt:lpstr>
      <vt:lpstr>LIBARY MANAGEMENT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LIBARY MANAGEMENT</dc:title>
  <dc:creator>maxxima baru</dc:creator>
  <cp:lastModifiedBy>3D00</cp:lastModifiedBy>
  <cp:revision>5</cp:revision>
  <dcterms:modified xsi:type="dcterms:W3CDTF">2021-10-14T07:56:38Z</dcterms:modified>
</cp:coreProperties>
</file>